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5" r:id="rId5"/>
    <p:sldId id="258" r:id="rId6"/>
    <p:sldId id="259" r:id="rId7"/>
    <p:sldId id="260" r:id="rId8"/>
    <p:sldId id="266" r:id="rId9"/>
  </p:sldIdLst>
  <p:sldSz cx="12192000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A3225-FD4F-4A98-B411-4587D662F83B}" type="datetimeFigureOut">
              <a:rPr lang="ru-RU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CECC87-2B8A-4BA6-85DB-C512D0A1181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0C8F4D-D07E-42AF-83B0-0E2C29D4E058}" type="datetimeFigureOut">
              <a:rPr lang="ru-RU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B2F738-D2FE-46AA-B0A7-FC7D2B9FD27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2A612-FAE5-43CD-80D9-91AE21EA278E}" type="datetimeFigureOut">
              <a:rPr lang="ru-RU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176012-7FB9-41C6-A406-A6FD0BD901B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22639-0371-4B3D-B679-2D22AFC1BA20}" type="datetimeFigureOut">
              <a:rPr lang="ru-RU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E1842A-449F-4650-AA58-295141FA56D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EBDD6-07D0-4960-83B9-5D2A7AD4C735}" type="datetimeFigureOut">
              <a:rPr lang="ru-RU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199091-4968-45D4-9611-5C48E6EC181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314E3-1299-41CC-AD0F-C1E44F6244F6}" type="datetimeFigureOut">
              <a:rPr lang="ru-RU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597240-9265-49B9-979C-0E0889B5612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40F526-2A9D-4BC1-8807-88C1D56F03A4}" type="datetimeFigureOut">
              <a:rPr lang="ru-RU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255E46-93AE-46F1-AA26-81A4771A8FE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5E8F8-493D-4A8C-82E3-274D7E03C39C}" type="datetimeFigureOut">
              <a:rPr lang="ru-RU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7DFBC-106C-40CF-80D7-7F1DA5E7F54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3AADA-B7EC-4FAA-BDA4-F662652AAA7B}" type="datetimeFigureOut">
              <a:rPr lang="ru-RU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336CB0-1DF6-4A70-9A7F-4E102DEC43E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3F752-4F99-459F-9B87-5130A28BEC3B}" type="datetimeFigureOut">
              <a:rPr lang="ru-RU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A918D5-DB07-45D3-AB3B-B8304219388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54C08-4562-473A-9C03-24EF1CD132B6}" type="datetimeFigureOut">
              <a:rPr lang="ru-RU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4BD95B-45A3-47E5-97A3-761B039DE38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396C27E-6AF1-455E-A361-1BC9120B3872}" type="datetimeFigureOut">
              <a:rPr lang="ru-RU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E4F3C21F-4CB7-43AA-AB4A-4D8CEB347DC4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students\Desktop\&#1055;&#1088;&#1072;&#1074;&#1086;\&#1055;&#1088;&#1072;&#1074;&#1086;%2010%20&#1082;&#1083;&#1072;&#1089;&#1089;%20(&#1059;&#1088;&#1086;&#1082;&#8470;13%20-%20&#1050;&#1086;&#1085;&#1089;&#1090;&#1080;&#1090;&#1091;&#1094;&#1080;&#1103;%20&#1056;&#1086;&#1089;&#1089;&#1080;&#1081;&#1089;&#1082;&#1086;&#1081;%20&#1060;&#1077;&#1076;&#1077;&#1088;&#1072;&#1094;&#1080;&#1080;%20&#8212;%20&#1054;&#1089;&#1085;&#1086;&#1074;&#1085;&#1086;&#1081;%20&#1079;&#1072;&#1082;&#1086;&#1085;%20&#1075;&#1086;&#1089;&#1091;&#1076;&#1072;&#1088;&#1089;&#1090;&#1074;&#1072;.)_Trim%20(1)%20(1).mp4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498475"/>
            <a:ext cx="10926763" cy="2930525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Российской Федерации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нормативный правовой акт, который имеет высшую юридическую силу и регламентирует все основные положения социального, экономического и политического устройства государства, определяя смысл и содержание других законов.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4433" y="3240437"/>
            <a:ext cx="5847567" cy="3617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7" y="3240436"/>
            <a:ext cx="5850506" cy="3617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2725" y="338138"/>
            <a:ext cx="11734800" cy="2832100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12 декабря отмечается дата принятия Главного Закона нашей страны. Традиция праздновать День Конституции появилась в 90-х годах. </a:t>
            </a:r>
            <a:endPara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декабря 1993 года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был организован всенародный референдум, участие в котором приняло почти 59 миллионов избирателей, что составило порядка 55% от всех граждан, наделенных правом голоса.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944" y="2173343"/>
            <a:ext cx="7164111" cy="4684657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" y="168275"/>
            <a:ext cx="6888163" cy="6689725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Над проектом свода законов в течение 3,5 года трудилась большая команда из более чем тысячи профессионалов. Свою лепту внес и действующий на тот момент президент Борис Николаевич Ельцин, который также дополнил документ несколькими пунктами. 8 ноября 1993 года глава государства поставил свою подпись под окончательным вариантом, а уже 10 числа его опубликовали во всех основных печатных изданиях, чтобы жители страны могли заранее прочитать текст, как следует обдумать прочитанное и принять взвешенное решение, от которого в дальнейшем будет зависеть жизнь и благополучие каждого члена общества.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состоявшегося голосования Конституцию одобрило большинство граждан. Спустя две недели после публикации, 25 декабря 1993-го она официальна вступила в законную силу на всей территории России.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3825" y="238125"/>
            <a:ext cx="4470495" cy="3328035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77857" y="3566160"/>
            <a:ext cx="4585543" cy="3056584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2563" y="168275"/>
            <a:ext cx="7513637" cy="6430963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 сказано в нашей Конституции?</a:t>
            </a:r>
          </a:p>
          <a:p>
            <a:pPr marL="342900" indent="-342900"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нашей Конституции 137 статей. В Конституции сказано: человек, его права и свободы являются высшей ценностью. Это значит, что не человек существует для государства, а государство для человека.</a:t>
            </a:r>
          </a:p>
          <a:p>
            <a:pPr marL="342900" indent="-342900"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Во-вторых, объясняется, что наше государство считает своей обязанностью защищать не только права своих граждан, но и права любого человека, даже если он не гражданин Российской Федерации.</a:t>
            </a:r>
          </a:p>
          <a:p>
            <a:pPr marL="342900" indent="-342900"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В-третьих, в Конституции перечислены основные права и обязанности человека и гражданина, то есть, сказано, что можно делать человеку и гражданину Российской Федерации, а что — нельзя.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7680" y="1421130"/>
            <a:ext cx="5354320" cy="4015740"/>
          </a:xfrm>
          <a:prstGeom prst="ellipse">
            <a:avLst/>
          </a:prstGeom>
          <a:ln>
            <a:solidFill>
              <a:srgbClr val="FFFFFF"/>
            </a:solidFill>
          </a:ln>
          <a:effectLst>
            <a:softEdge rad="6350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200025"/>
            <a:ext cx="12192000" cy="350361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b="1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800" b="1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июля 2020 года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были подведены итоги общероссийского голосования по внесению поправок в Главный Закон страны. Предложенные изменения получили одобрение абсолютного большинства граждан, которые могли отдать свой голос за или против поправок в течение шести дней, в период с 25 июня по 1 июля 2020-го включительно. 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b="1" i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ru-RU" sz="2800" b="1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июля 2020 года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действующий президент страны Владимир Путин подписал указ «Об официальном опубликовании Конституции Российской Федерации с внесенными в нее поправками».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40" y="3429000"/>
            <a:ext cx="5030318" cy="342900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5" name="Рисунок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2516188"/>
            <a:ext cx="6510338" cy="434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фильм 1">
            <a:hlinkClick r:id="rId3" action="ppaction://hlinkfile" highlightClick="1"/>
          </p:cNvPr>
          <p:cNvSpPr/>
          <p:nvPr/>
        </p:nvSpPr>
        <p:spPr>
          <a:xfrm>
            <a:off x="10439400" y="166322"/>
            <a:ext cx="1608993" cy="738553"/>
          </a:xfrm>
          <a:prstGeom prst="actionButtonMovi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385</Words>
  <Application>Microsoft Office PowerPoint</Application>
  <PresentationFormat>Широкоэкранный</PresentationFormat>
  <Paragraphs>12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Широкова</dc:creator>
  <cp:lastModifiedBy>students</cp:lastModifiedBy>
  <cp:revision>16</cp:revision>
  <dcterms:created xsi:type="dcterms:W3CDTF">2020-12-06T15:09:22Z</dcterms:created>
  <dcterms:modified xsi:type="dcterms:W3CDTF">2020-12-08T07:10:17Z</dcterms:modified>
</cp:coreProperties>
</file>